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50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492897"/>
            <a:ext cx="8458200" cy="3582890"/>
          </a:xfrm>
        </p:spPr>
        <p:txBody>
          <a:bodyPr/>
          <a:lstStyle/>
          <a:p>
            <a:r>
              <a:rPr lang="ru-RU" dirty="0" smtClean="0"/>
              <a:t>Урок  русского языка</a:t>
            </a:r>
            <a:br>
              <a:rPr lang="ru-RU" dirty="0" smtClean="0"/>
            </a:br>
            <a:r>
              <a:rPr lang="ru-RU" dirty="0" smtClean="0"/>
              <a:t>                            10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РЕФЛЕКСИЯ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Irina\Downloads\1525080230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645024"/>
            <a:ext cx="2448271" cy="2435100"/>
          </a:xfrm>
          <a:prstGeom prst="rect">
            <a:avLst/>
          </a:prstGeom>
          <a:noFill/>
        </p:spPr>
      </p:pic>
      <p:pic>
        <p:nvPicPr>
          <p:cNvPr id="6147" name="Picture 3" descr="C:\Users\Irina\Downloads\1568622547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7" y="4005064"/>
            <a:ext cx="2808311" cy="2414786"/>
          </a:xfrm>
          <a:prstGeom prst="rect">
            <a:avLst/>
          </a:prstGeom>
          <a:noFill/>
        </p:spPr>
      </p:pic>
      <p:pic>
        <p:nvPicPr>
          <p:cNvPr id="6148" name="Picture 4" descr="C:\Users\Irina\Downloads\kisspng-smiley-clip-art-emoticon-computer-icons-emoji-different-funny-smiles-5d1002b2d40c60.66694348156133035486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5862" y="3933056"/>
            <a:ext cx="2810594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 «Собери слова»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1.Первая буква слова ДУМАЯ</a:t>
            </a:r>
            <a:endParaRPr lang="ru-RU" dirty="0" smtClean="0"/>
          </a:p>
          <a:p>
            <a:r>
              <a:rPr lang="kk-KZ" dirty="0" smtClean="0"/>
              <a:t>2. Вторая буква слова ЖЕЛАЯ</a:t>
            </a:r>
            <a:endParaRPr lang="ru-RU" dirty="0" smtClean="0"/>
          </a:p>
          <a:p>
            <a:r>
              <a:rPr lang="kk-KZ" dirty="0" smtClean="0"/>
              <a:t>3. Четвертая буква слова ПЕРЕСКАЗАВ</a:t>
            </a:r>
            <a:endParaRPr lang="ru-RU" dirty="0" smtClean="0"/>
          </a:p>
          <a:p>
            <a:r>
              <a:rPr lang="kk-KZ" dirty="0" smtClean="0"/>
              <a:t>4. Какая  часть речи образована от глагола </a:t>
            </a:r>
            <a:endParaRPr lang="ru-RU" dirty="0" smtClean="0"/>
          </a:p>
          <a:p>
            <a:r>
              <a:rPr lang="kk-KZ" dirty="0" smtClean="0"/>
              <a:t>и прилагательного?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                ДЕЕПРИЧАСТИЕ</a:t>
            </a:r>
          </a:p>
          <a:p>
            <a:endParaRPr lang="ru-RU" b="1" dirty="0"/>
          </a:p>
        </p:txBody>
      </p:sp>
      <p:pic>
        <p:nvPicPr>
          <p:cNvPr id="1026" name="Picture 2" descr="C:\Users\Irina\Downloads\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196" y="2241801"/>
            <a:ext cx="3657607" cy="2374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/>
              <a:t>Стратегия «</a:t>
            </a:r>
            <a:r>
              <a:rPr lang="kk-KZ" b="1" dirty="0" smtClean="0"/>
              <a:t>Мюнстенберг-</a:t>
            </a:r>
            <a:br>
              <a:rPr lang="kk-KZ" b="1" dirty="0" smtClean="0"/>
            </a:br>
            <a:r>
              <a:rPr lang="kk-KZ" b="1" dirty="0" smtClean="0"/>
              <a:t>определим  цель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Иовыиллнаходитьекдотавобразовыватькутподтддеепричастиярумичнесовершенноготлчтилтсвидаошкрупвсовершенноготкоупавимчвидаттуктпваьлрзъджээщерх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ВСЁ о ДЕЕПРИЧАСТИИ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  История появления деепричастия 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</a:t>
            </a:r>
            <a:endParaRPr lang="ru-RU" dirty="0" smtClean="0"/>
          </a:p>
          <a:p>
            <a:r>
              <a:rPr lang="ru-RU" dirty="0" smtClean="0"/>
              <a:t>  « Монолог деепричастия» 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</a:t>
            </a:r>
            <a:endParaRPr lang="ru-RU" dirty="0" smtClean="0"/>
          </a:p>
          <a:p>
            <a:pPr lvl="0"/>
            <a:r>
              <a:rPr lang="ru-RU" dirty="0" smtClean="0"/>
              <a:t>  Заполнение таблицы </a:t>
            </a:r>
            <a:endParaRPr lang="ru-RU" dirty="0" smtClean="0"/>
          </a:p>
          <a:p>
            <a:pPr lvl="0"/>
            <a:r>
              <a:rPr lang="ru-RU" dirty="0" smtClean="0"/>
              <a:t>4.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Составить  </a:t>
            </a:r>
            <a:r>
              <a:rPr lang="ru-RU" dirty="0" smtClean="0"/>
              <a:t>схему образования </a:t>
            </a:r>
            <a:r>
              <a:rPr lang="ru-RU" dirty="0" smtClean="0"/>
              <a:t>деепричастий.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Выполните 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Выпишите в тетрадь только деепричастия:</a:t>
            </a:r>
          </a:p>
          <a:p>
            <a:r>
              <a:rPr lang="ru-RU" i="1" dirty="0" smtClean="0"/>
              <a:t>Особенный, приказал, разъезд, нарисовал, узнав, дополнение. Исчезая. Отмерь, рассмеявшись, трепещущий, жажда, припеваючи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Прочитайте текст.</a:t>
            </a:r>
          </a:p>
          <a:p>
            <a:r>
              <a:rPr lang="ru-RU" dirty="0" smtClean="0"/>
              <a:t>Отрывок из мифа </a:t>
            </a:r>
            <a:r>
              <a:rPr lang="ru-RU" b="1" dirty="0" smtClean="0"/>
              <a:t>«Орфей и </a:t>
            </a:r>
            <a:r>
              <a:rPr lang="ru-RU" b="1" dirty="0" err="1" smtClean="0"/>
              <a:t>Эвридика</a:t>
            </a:r>
            <a:r>
              <a:rPr lang="ru-RU" b="1" dirty="0" smtClean="0"/>
              <a:t>».</a:t>
            </a:r>
          </a:p>
          <a:p>
            <a:r>
              <a:rPr lang="ru-RU" dirty="0" smtClean="0"/>
              <a:t>	На севере Греции, Во Фракии, жил певец Орфей. За чудесные песни полюбила его красавица </a:t>
            </a:r>
            <a:r>
              <a:rPr lang="ru-RU" dirty="0" err="1" smtClean="0"/>
              <a:t>Эвридика</a:t>
            </a:r>
            <a:r>
              <a:rPr lang="ru-RU" dirty="0" smtClean="0"/>
              <a:t>, но счастье их было недолговечно. Однажды Орфей и </a:t>
            </a:r>
            <a:r>
              <a:rPr lang="ru-RU" dirty="0" err="1" smtClean="0"/>
              <a:t>Эвридика</a:t>
            </a:r>
            <a:r>
              <a:rPr lang="ru-RU" dirty="0" smtClean="0"/>
              <a:t> были в лесу. Орфей играл на своей семиструнной кифаре и пел, </a:t>
            </a:r>
            <a:r>
              <a:rPr lang="ru-RU" dirty="0" err="1" smtClean="0"/>
              <a:t>Эвридика</a:t>
            </a:r>
            <a:r>
              <a:rPr lang="ru-RU" dirty="0" smtClean="0"/>
              <a:t> собирала цветы на поляне. Вдруг девушке почудилось, что кто-то ломая сучья бежит по лесу. Она испугалась и бросив цветы побежала назад, к Орфею. </a:t>
            </a:r>
            <a:r>
              <a:rPr lang="ru-RU" dirty="0" err="1" smtClean="0"/>
              <a:t>Эвридика</a:t>
            </a:r>
            <a:r>
              <a:rPr lang="ru-RU" dirty="0" smtClean="0"/>
              <a:t> бежала не разбирая дороги по густой траве и в стремительном беге ступила в змеиное гнездо. Громко закричав от боли и страха она упала на траву. Орфей услышав издали жалобный крик любимой поспешил к ней, но лишь увидел, как между деревьев мелькнули большие чёрные крылья, - это Смерть уносила </a:t>
            </a:r>
            <a:r>
              <a:rPr lang="ru-RU" dirty="0" err="1" smtClean="0"/>
              <a:t>Эвридику</a:t>
            </a:r>
            <a:r>
              <a:rPr lang="ru-RU" dirty="0" smtClean="0"/>
              <a:t> в подземное царство..</a:t>
            </a:r>
          </a:p>
          <a:p>
            <a:r>
              <a:rPr lang="ru-RU" dirty="0" smtClean="0"/>
              <a:t>Выпишите   из текста «Орфей и </a:t>
            </a:r>
            <a:r>
              <a:rPr lang="ru-RU" dirty="0" err="1" smtClean="0"/>
              <a:t>Эвридика</a:t>
            </a:r>
            <a:r>
              <a:rPr lang="ru-RU" dirty="0" smtClean="0"/>
              <a:t>» любое предложение с деепричастным оборотом, расставив  знаки препинания.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ТЕСТИРОВАНИЕ</a:t>
            </a:r>
            <a:endParaRPr lang="ru-RU" dirty="0"/>
          </a:p>
        </p:txBody>
      </p:sp>
      <p:pic>
        <p:nvPicPr>
          <p:cNvPr id="3074" name="Picture 2" descr="C:\Users\Irina\Downloads\1595771338_23-p-krasivie-shkolnie-foni-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5122" name="Picture 2" descr="C:\Users\Irina\Downloads\1595771352_44-p-krasivie-shkolnie-foni-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</p:spPr>
      </p:pic>
      <p:pic>
        <p:nvPicPr>
          <p:cNvPr id="5123" name="Picture 3" descr="C:\Users\Irina\Downloads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12776"/>
            <a:ext cx="568863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</TotalTime>
  <Words>96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Урок  русского языка                             10 класс</vt:lpstr>
      <vt:lpstr>Игра  «Собери слова»</vt:lpstr>
      <vt:lpstr>ТЕМА УРОКА:</vt:lpstr>
      <vt:lpstr>Стратегия «Мюнстенберг- определим  цель урока</vt:lpstr>
      <vt:lpstr>ВСЁ о ДЕЕПРИЧАСТИИ</vt:lpstr>
      <vt:lpstr>Выполните  задания</vt:lpstr>
      <vt:lpstr>Слайд 7</vt:lpstr>
      <vt:lpstr>ТЕСТИРОВАНИЕ</vt:lpstr>
      <vt:lpstr>Подведение итогов</vt:lpstr>
      <vt:lpstr>РЕФЛЕКСИЯ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русского языка                             10 класс</dc:title>
  <dc:creator>Irina</dc:creator>
  <cp:lastModifiedBy>Irina</cp:lastModifiedBy>
  <cp:revision>11</cp:revision>
  <dcterms:created xsi:type="dcterms:W3CDTF">2021-03-18T12:36:37Z</dcterms:created>
  <dcterms:modified xsi:type="dcterms:W3CDTF">2021-03-18T14:24:51Z</dcterms:modified>
</cp:coreProperties>
</file>