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Я, конечно, вернусь…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68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ьфия\Desktop\Высоцкий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958" y="-5031"/>
            <a:ext cx="3552444" cy="266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Альфия\Desktop\Высоцкий\см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19" y="2819372"/>
            <a:ext cx="4944457" cy="403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Альфия\Desktop\Высоцкий\сканирование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627784" cy="35245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Альфия\Desktop\Высоцкий\сканирование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3347864" cy="352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983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2500"/>
            <a:ext cx="39243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4956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2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поля влюбленным постелю –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Пусть поют во сне и наяву!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дышу, и значит - я люблю!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люблю, и значит - я живу!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C:\Users\админ\Desktop\69993578_1296426195_59137370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4103687" cy="4537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 descr="0_f760_866ff1cc_X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5401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7956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51588" cy="1387475"/>
          </a:xfrm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11267" name="Picture 3" descr="с мариноц вла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2771">
            <a:off x="4027422" y="714630"/>
            <a:ext cx="4937504" cy="466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1\Desktop\высоцкий\на презент\6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04" y="188640"/>
            <a:ext cx="3888432" cy="28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16459"/>
            <a:ext cx="2863205" cy="39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70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568183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 июля 1980 года в квартире на Малой Грузинской в 4 часа 10 минут утра сердце Владимира Высоцкого остановилось.</a:t>
            </a:r>
          </a:p>
        </p:txBody>
      </p:sp>
      <p:pic>
        <p:nvPicPr>
          <p:cNvPr id="18435" name="Picture 3" descr="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9138"/>
            <a:ext cx="5904656" cy="45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1240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64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смерти в честь Высоцкого было возведено большое количество памятников в разных городах России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6021388"/>
            <a:ext cx="4038600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</a:t>
            </a:r>
            <a:endParaRPr lang="ru-RU" sz="1400" dirty="0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87900" y="6021388"/>
            <a:ext cx="3168650" cy="43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</p:txBody>
      </p:sp>
      <p:pic>
        <p:nvPicPr>
          <p:cNvPr id="21509" name="Picture 5" descr="Город Мелитополь Памятник Владимиру Высоцкому Запорож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29718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Памятник Владимиру Высоцкому На Страстном бульваре позади Пушкинский кинотеат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4671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257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  <p:bldP spid="4506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635896" y="233363"/>
            <a:ext cx="381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600" b="1" dirty="0"/>
              <a:t>Памятная</a:t>
            </a:r>
            <a:r>
              <a:rPr lang="ru-RU" b="1" dirty="0"/>
              <a:t> табличка на доме по улице Малая Грузинская, в котором жил Владимир Высоцкий.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56721" y="5871937"/>
            <a:ext cx="3960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 dirty="0"/>
              <a:t>Могила Высоцкого на Ваганьковском кладбище </a:t>
            </a:r>
          </a:p>
        </p:txBody>
      </p:sp>
      <p:pic>
        <p:nvPicPr>
          <p:cNvPr id="20484" name="Picture 4" descr="180px-Vladimir_vysotsky_gr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394" y="1797340"/>
            <a:ext cx="2977703" cy="487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200px-WysockiMalaGruzins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196" y="116632"/>
            <a:ext cx="30670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187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48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Владимир Семёнович Высоцкий</a:t>
            </a:r>
            <a:br>
              <a:rPr lang="ru-RU" dirty="0" smtClean="0"/>
            </a:br>
            <a:r>
              <a:rPr lang="ru-RU" dirty="0" smtClean="0"/>
              <a:t>1938-1980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«Поющий нерв эпохи»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Е.Евтушенко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9604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80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rina\Downloads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9"/>
            <a:ext cx="8352928" cy="570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356100" y="2492375"/>
            <a:ext cx="4619625" cy="215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 </a:t>
            </a:r>
          </a:p>
        </p:txBody>
      </p:sp>
      <p:pic>
        <p:nvPicPr>
          <p:cNvPr id="3076" name="Picture 4" descr="%c2%eb%e0%e4%e8%ec%e8%f0%20%c2%fb%f1%ee%f6%ea%e8%e9%20%f0%e5%e4%20%d1%e5%f0%e3%e5%e9%20%c3%ee%f0%f1%ea%e8%e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20485" y="0"/>
            <a:ext cx="8712968" cy="206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82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983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темы творчества В.С.Высоцкого:</a:t>
            </a:r>
          </a:p>
          <a:p>
            <a:r>
              <a:rPr lang="ru-RU" dirty="0" smtClean="0"/>
              <a:t>т</a:t>
            </a:r>
            <a:r>
              <a:rPr lang="ru-RU" dirty="0" smtClean="0"/>
              <a:t>рагически-исповедальные стихи;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омантико-лирические стихи;</a:t>
            </a:r>
          </a:p>
          <a:p>
            <a:r>
              <a:rPr lang="ru-RU" dirty="0" smtClean="0"/>
              <a:t>к</a:t>
            </a:r>
            <a:r>
              <a:rPr lang="ru-RU" dirty="0" smtClean="0"/>
              <a:t>омические и сатирические песни;</a:t>
            </a:r>
          </a:p>
          <a:p>
            <a:r>
              <a:rPr lang="ru-RU" dirty="0" smtClean="0"/>
              <a:t>с</a:t>
            </a:r>
            <a:r>
              <a:rPr lang="ru-RU" dirty="0" smtClean="0"/>
              <a:t>тихи и песни о Великой Отечественной войне.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высоцкий\на презент\a59a19cc95788d4f43fe2b8a29fd1145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99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893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97771"/>
            <a:ext cx="417991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398" y="-1622"/>
            <a:ext cx="2938601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596109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339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64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680520" cy="360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4516"/>
            <a:ext cx="49339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\Desktop\высоцкий\на презент\08257f94afbdb728e05c904baeef8e3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79" y="3114209"/>
            <a:ext cx="28384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6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100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Я, конечно, вернусь…</vt:lpstr>
      <vt:lpstr>Владимир Семёнович Высоцкий 1938-1980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Я поля влюбленным постелю – Пусть поют во сне и наяву! Я дышу, и значит - я люблю! Я люблю, и значит - я живу!</vt:lpstr>
      <vt:lpstr>Слайд 14</vt:lpstr>
      <vt:lpstr>25 июля 1980 года в квартире на Малой Грузинской в 4 часа 10 минут утра сердце Владимира Высоцкого остановилось.</vt:lpstr>
      <vt:lpstr>Слайд 16</vt:lpstr>
      <vt:lpstr>После смерти в честь Высоцкого было возведено большое количество памятников в разных городах России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Я, конечно, вернусь…</dc:title>
  <dc:creator>Irina</dc:creator>
  <cp:lastModifiedBy>Irina</cp:lastModifiedBy>
  <cp:revision>10</cp:revision>
  <dcterms:created xsi:type="dcterms:W3CDTF">2023-01-15T03:11:53Z</dcterms:created>
  <dcterms:modified xsi:type="dcterms:W3CDTF">2023-01-15T04:49:08Z</dcterms:modified>
</cp:coreProperties>
</file>