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70" r:id="rId2"/>
    <p:sldId id="272" r:id="rId3"/>
    <p:sldId id="282" r:id="rId4"/>
    <p:sldId id="275" r:id="rId5"/>
    <p:sldId id="273" r:id="rId6"/>
    <p:sldId id="276" r:id="rId7"/>
    <p:sldId id="279" r:id="rId8"/>
    <p:sldId id="268" r:id="rId9"/>
    <p:sldId id="269" r:id="rId10"/>
    <p:sldId id="277" r:id="rId11"/>
    <p:sldId id="266" r:id="rId12"/>
    <p:sldId id="265" r:id="rId13"/>
    <p:sldId id="278" r:id="rId14"/>
    <p:sldId id="260" r:id="rId15"/>
    <p:sldId id="281" r:id="rId16"/>
    <p:sldId id="258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20" autoAdjust="0"/>
  </p:normalViewPr>
  <p:slideViewPr>
    <p:cSldViewPr>
      <p:cViewPr varScale="1">
        <p:scale>
          <a:sx n="43" d="100"/>
          <a:sy n="43" d="100"/>
        </p:scale>
        <p:origin x="-19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D4CA1-201B-4111-B812-DFFFD8E65A67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28A23-45BD-49B8-896C-071080C48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28A23-45BD-49B8-896C-071080C4811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«Счастлив тот, кто счастлив у себя дома» Л.Н.Толстой.</a:t>
            </a:r>
          </a:p>
          <a:p>
            <a:r>
              <a:rPr lang="ru-RU" sz="3600" dirty="0" smtClean="0"/>
              <a:t>«В каждой семье свои ценности, но их объединяет одно общее правило -они несут добро всем членам семьи» автор неизвестен.</a:t>
            </a:r>
          </a:p>
          <a:p>
            <a:r>
              <a:rPr lang="ru-RU" sz="3600" dirty="0" smtClean="0"/>
              <a:t>2024 год- ГОД СЕМЬИ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Чугунок-горшок из чугуна округлой формы для тушения и варки в русской печи</a:t>
            </a:r>
            <a:endParaRPr lang="ru-RU" sz="3600" dirty="0"/>
          </a:p>
        </p:txBody>
      </p:sp>
      <p:pic>
        <p:nvPicPr>
          <p:cNvPr id="4" name="Picture 2" descr="https://www.zmvc.ru/images/photos/medium/a042b4b5cd9d796a07df69bdd9b098d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2637" y="2227262"/>
            <a:ext cx="4276725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символизирует </a:t>
            </a:r>
            <a:r>
              <a:rPr lang="ru-RU" sz="3200" dirty="0" err="1" smtClean="0"/>
              <a:t>геранька</a:t>
            </a:r>
            <a:r>
              <a:rPr lang="ru-RU" sz="3200" dirty="0" smtClean="0"/>
              <a:t>?</a:t>
            </a:r>
          </a:p>
          <a:p>
            <a:r>
              <a:rPr lang="ru-RU" sz="3200" dirty="0" smtClean="0"/>
              <a:t>Почему автор называет цветок не герань, а ласково- «</a:t>
            </a:r>
            <a:r>
              <a:rPr lang="ru-RU" sz="3200" dirty="0" err="1" smtClean="0"/>
              <a:t>Геранька</a:t>
            </a:r>
            <a:r>
              <a:rPr lang="ru-RU" sz="3200" dirty="0" smtClean="0"/>
              <a:t>»?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cdn.pixabay.com/photo/2016/06/20/10/48/geranium-1468642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6992"/>
            <a:ext cx="366477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Живая</a:t>
            </a:r>
          </a:p>
          <a:p>
            <a:pPr>
              <a:buNone/>
            </a:pPr>
            <a:r>
              <a:rPr lang="ru-RU" sz="3200" dirty="0" smtClean="0"/>
              <a:t>Светилась под снегом</a:t>
            </a:r>
          </a:p>
          <a:p>
            <a:pPr>
              <a:buNone/>
            </a:pPr>
            <a:r>
              <a:rPr lang="ru-RU" sz="3200" dirty="0" smtClean="0"/>
              <a:t>Бараком её не душит</a:t>
            </a:r>
          </a:p>
          <a:p>
            <a:endParaRPr lang="ru-RU" dirty="0"/>
          </a:p>
        </p:txBody>
      </p:sp>
      <p:pic>
        <p:nvPicPr>
          <p:cNvPr id="5" name="Picture 2" descr="https://sadovnikam.ru/assets/i/ai/4/1/4/i/2767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388843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Жалица</a:t>
            </a:r>
            <a:r>
              <a:rPr lang="ru-RU" sz="3600" dirty="0" smtClean="0"/>
              <a:t>- крапива ( диалектное слово)</a:t>
            </a:r>
          </a:p>
          <a:p>
            <a:r>
              <a:rPr lang="ru-RU" sz="3600" dirty="0" err="1" smtClean="0"/>
              <a:t>Яр-крутой</a:t>
            </a:r>
            <a:r>
              <a:rPr lang="ru-RU" sz="3600" dirty="0" smtClean="0"/>
              <a:t> берег, обрыв или глубокий заросший овраг</a:t>
            </a:r>
          </a:p>
          <a:p>
            <a:endParaRPr lang="ru-RU" sz="3600" dirty="0" smtClean="0"/>
          </a:p>
          <a:p>
            <a:r>
              <a:rPr lang="ru-RU" sz="3600" dirty="0" err="1" smtClean="0"/>
              <a:t>Геранька</a:t>
            </a:r>
            <a:r>
              <a:rPr lang="ru-RU" sz="3600" dirty="0" smtClean="0"/>
              <a:t> шевельнулась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 чём заставляет задуматься  рассказ </a:t>
            </a:r>
            <a:r>
              <a:rPr lang="ru-RU" sz="3600" dirty="0" err="1" smtClean="0"/>
              <a:t>В.П.Астафева</a:t>
            </a:r>
            <a:r>
              <a:rPr lang="ru-RU" sz="3600" dirty="0" smtClean="0"/>
              <a:t>?</a:t>
            </a:r>
          </a:p>
          <a:p>
            <a:pPr>
              <a:buNone/>
            </a:pPr>
            <a:r>
              <a:rPr lang="ru-RU" sz="3600" dirty="0" smtClean="0"/>
              <a:t>На какие размышления наталкивает?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rina\Desktop\cs5whoTwEA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680" y="1600200"/>
            <a:ext cx="650663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Композиция написания сочинения –рассуждения  13.3 </a:t>
            </a:r>
          </a:p>
          <a:p>
            <a:r>
              <a:rPr lang="ru-RU" sz="3200" dirty="0" smtClean="0"/>
              <a:t>1.Тезис.</a:t>
            </a:r>
          </a:p>
          <a:p>
            <a:r>
              <a:rPr lang="ru-RU" sz="3200" dirty="0" smtClean="0"/>
              <a:t>2.Аргументация (доказательства)</a:t>
            </a:r>
          </a:p>
          <a:p>
            <a:r>
              <a:rPr lang="ru-RU" sz="3200" dirty="0" smtClean="0"/>
              <a:t>- пример из предложенного текста;</a:t>
            </a:r>
          </a:p>
          <a:p>
            <a:r>
              <a:rPr lang="ru-RU" sz="3200" dirty="0" smtClean="0"/>
              <a:t>-пример из  жизни, художественной литературы</a:t>
            </a:r>
          </a:p>
          <a:p>
            <a:r>
              <a:rPr lang="ru-RU" sz="3200" dirty="0" smtClean="0"/>
              <a:t>3.Вывод, заключение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Синквейны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1 группа- Мужик</a:t>
            </a:r>
          </a:p>
          <a:p>
            <a:r>
              <a:rPr lang="ru-RU" sz="4000" dirty="0" smtClean="0"/>
              <a:t>2 группа- </a:t>
            </a:r>
            <a:r>
              <a:rPr lang="ru-RU" sz="4000" dirty="0" err="1" smtClean="0"/>
              <a:t>Геранька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Виктор Петрович Астафьев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2.05.2024-29.11.2001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272808" cy="4968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37321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«Человек во все времена остаётся человеком, и потребность его в душевной беседе никогда и никуда не исчезла, надеюсь, не исчезнет», -говорил В.П.Астафьев.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rina\Desktop\a8efa1564f851bce997e357a53c3f9b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144000" cy="746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«Герань на снегу»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рассказ-миниатюра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7200" dirty="0"/>
          </a:p>
        </p:txBody>
      </p:sp>
      <p:pic>
        <p:nvPicPr>
          <p:cNvPr id="4" name="Picture 10" descr="Картинки по запросу герань на снегу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089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Барак- здание лёгкой постройки, временное жильё</a:t>
            </a:r>
            <a:endParaRPr lang="ru-RU" sz="3600" dirty="0"/>
          </a:p>
        </p:txBody>
      </p:sp>
      <p:pic>
        <p:nvPicPr>
          <p:cNvPr id="6" name="Picture 4" descr="http://dalnews.ru/wp-content/uploads/2015/06/2015_21_02-1024x5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Бушевал, пыталась утихомирить, ударил, улетела, разбежались, стал искать чего бы разбить, все было разбито, порушено (глаголы)</a:t>
            </a:r>
          </a:p>
          <a:p>
            <a:r>
              <a:rPr lang="ru-RU" sz="3200" dirty="0" smtClean="0"/>
              <a:t>Создается атмосфера разрушения, зла. </a:t>
            </a:r>
          </a:p>
          <a:p>
            <a:r>
              <a:rPr lang="ru-RU" sz="3200" dirty="0" smtClean="0"/>
              <a:t>Были  разбиты и порушены, в первую очередь, </a:t>
            </a:r>
            <a:r>
              <a:rPr lang="ru-RU" sz="3200" b="1" dirty="0" smtClean="0"/>
              <a:t>семейные ценности.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Семейные ценности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600" dirty="0" smtClean="0"/>
              <a:t>Что относится к семейным ценностям?</a:t>
            </a:r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b="1" dirty="0" smtClean="0"/>
              <a:t>Семейные ценности </a:t>
            </a:r>
            <a:r>
              <a:rPr lang="ru-RU" sz="3600" dirty="0" smtClean="0"/>
              <a:t>– традиции, общение, уважение, взаимопомощь, любовь, счастье, духовное единение, мир, благополучие, морально-нравственное воспитание.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rina\Desktop\a556da254f34983f94ad6cd547913e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0" y="-1714500"/>
            <a:ext cx="13716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</TotalTime>
  <Words>263</Words>
  <Application>Microsoft Office PowerPoint</Application>
  <PresentationFormat>Экран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«Герань на снегу» рассказ-миниатюра </vt:lpstr>
      <vt:lpstr>Барак- здание лёгкой постройки, временное жильё</vt:lpstr>
      <vt:lpstr>Слайд 7</vt:lpstr>
      <vt:lpstr>Семейные ценности</vt:lpstr>
      <vt:lpstr>Слайд 9</vt:lpstr>
      <vt:lpstr>Чугунок-горшок из чугуна округлой формы для тушения и варки в русской печи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RePack by SPecialiST</cp:lastModifiedBy>
  <cp:revision>30</cp:revision>
  <dcterms:created xsi:type="dcterms:W3CDTF">2023-12-10T07:00:44Z</dcterms:created>
  <dcterms:modified xsi:type="dcterms:W3CDTF">2023-12-20T11:21:00Z</dcterms:modified>
</cp:coreProperties>
</file>